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3" r:id="rId4"/>
    <p:sldId id="258" r:id="rId5"/>
    <p:sldId id="274" r:id="rId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6E7C6F-94B3-4395-BD2E-9AA8C433AA60}" v="39" dt="2022-06-20T13:22:39.5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786" autoAdjust="0"/>
    <p:restoredTop sz="94660"/>
  </p:normalViewPr>
  <p:slideViewPr>
    <p:cSldViewPr snapToGrid="0">
      <p:cViewPr varScale="1">
        <p:scale>
          <a:sx n="72" d="100"/>
          <a:sy n="72" d="100"/>
        </p:scale>
        <p:origin x="86" y="6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chel Steele" userId="df7663d9-7fe8-4a59-b783-4a8e47df4510" providerId="ADAL" clId="{376E7C6F-94B3-4395-BD2E-9AA8C433AA60}"/>
    <pc:docChg chg="undo custSel addSld delSld modSld">
      <pc:chgData name="Rachel Steele" userId="df7663d9-7fe8-4a59-b783-4a8e47df4510" providerId="ADAL" clId="{376E7C6F-94B3-4395-BD2E-9AA8C433AA60}" dt="2022-06-20T14:11:10.653" v="545" actId="20577"/>
      <pc:docMkLst>
        <pc:docMk/>
      </pc:docMkLst>
      <pc:sldChg chg="modSp">
        <pc:chgData name="Rachel Steele" userId="df7663d9-7fe8-4a59-b783-4a8e47df4510" providerId="ADAL" clId="{376E7C6F-94B3-4395-BD2E-9AA8C433AA60}" dt="2022-06-20T13:14:16.286" v="163" actId="20577"/>
        <pc:sldMkLst>
          <pc:docMk/>
          <pc:sldMk cId="817784329" sldId="256"/>
        </pc:sldMkLst>
        <pc:spChg chg="mod">
          <ac:chgData name="Rachel Steele" userId="df7663d9-7fe8-4a59-b783-4a8e47df4510" providerId="ADAL" clId="{376E7C6F-94B3-4395-BD2E-9AA8C433AA60}" dt="2022-06-20T13:14:16.286" v="163" actId="20577"/>
          <ac:spMkLst>
            <pc:docMk/>
            <pc:sldMk cId="817784329" sldId="256"/>
            <ac:spMk id="2" creationId="{30B83138-9395-419F-8984-A22D5D61BC46}"/>
          </ac:spMkLst>
        </pc:spChg>
      </pc:sldChg>
      <pc:sldChg chg="modSp mod">
        <pc:chgData name="Rachel Steele" userId="df7663d9-7fe8-4a59-b783-4a8e47df4510" providerId="ADAL" clId="{376E7C6F-94B3-4395-BD2E-9AA8C433AA60}" dt="2022-06-20T13:02:25.305" v="9" actId="1076"/>
        <pc:sldMkLst>
          <pc:docMk/>
          <pc:sldMk cId="1462793963" sldId="257"/>
        </pc:sldMkLst>
        <pc:spChg chg="mod">
          <ac:chgData name="Rachel Steele" userId="df7663d9-7fe8-4a59-b783-4a8e47df4510" providerId="ADAL" clId="{376E7C6F-94B3-4395-BD2E-9AA8C433AA60}" dt="2022-06-20T13:02:18.692" v="8" actId="20577"/>
          <ac:spMkLst>
            <pc:docMk/>
            <pc:sldMk cId="1462793963" sldId="257"/>
            <ac:spMk id="2" creationId="{30B83138-9395-419F-8984-A22D5D61BC46}"/>
          </ac:spMkLst>
        </pc:spChg>
        <pc:spChg chg="mod">
          <ac:chgData name="Rachel Steele" userId="df7663d9-7fe8-4a59-b783-4a8e47df4510" providerId="ADAL" clId="{376E7C6F-94B3-4395-BD2E-9AA8C433AA60}" dt="2022-06-20T13:02:04.601" v="0" actId="1076"/>
          <ac:spMkLst>
            <pc:docMk/>
            <pc:sldMk cId="1462793963" sldId="257"/>
            <ac:spMk id="7" creationId="{E04521F9-6AC8-4931-AFE2-39B8CEBEA98B}"/>
          </ac:spMkLst>
        </pc:spChg>
        <pc:picChg chg="mod">
          <ac:chgData name="Rachel Steele" userId="df7663d9-7fe8-4a59-b783-4a8e47df4510" providerId="ADAL" clId="{376E7C6F-94B3-4395-BD2E-9AA8C433AA60}" dt="2022-06-20T13:02:25.305" v="9" actId="1076"/>
          <ac:picMkLst>
            <pc:docMk/>
            <pc:sldMk cId="1462793963" sldId="257"/>
            <ac:picMk id="4" creationId="{5A7E55B2-34B6-47A5-878B-E2E940CD4EFE}"/>
          </ac:picMkLst>
        </pc:picChg>
      </pc:sldChg>
      <pc:sldChg chg="addSp delSp modSp mod">
        <pc:chgData name="Rachel Steele" userId="df7663d9-7fe8-4a59-b783-4a8e47df4510" providerId="ADAL" clId="{376E7C6F-94B3-4395-BD2E-9AA8C433AA60}" dt="2022-06-20T13:22:24.509" v="375" actId="20577"/>
        <pc:sldMkLst>
          <pc:docMk/>
          <pc:sldMk cId="2596138380" sldId="258"/>
        </pc:sldMkLst>
        <pc:spChg chg="add del mod">
          <ac:chgData name="Rachel Steele" userId="df7663d9-7fe8-4a59-b783-4a8e47df4510" providerId="ADAL" clId="{376E7C6F-94B3-4395-BD2E-9AA8C433AA60}" dt="2022-06-20T13:22:24.509" v="375" actId="20577"/>
          <ac:spMkLst>
            <pc:docMk/>
            <pc:sldMk cId="2596138380" sldId="258"/>
            <ac:spMk id="2" creationId="{30B83138-9395-419F-8984-A22D5D61BC46}"/>
          </ac:spMkLst>
        </pc:spChg>
        <pc:spChg chg="add del mod">
          <ac:chgData name="Rachel Steele" userId="df7663d9-7fe8-4a59-b783-4a8e47df4510" providerId="ADAL" clId="{376E7C6F-94B3-4395-BD2E-9AA8C433AA60}" dt="2022-06-20T13:10:11.148" v="109" actId="478"/>
          <ac:spMkLst>
            <pc:docMk/>
            <pc:sldMk cId="2596138380" sldId="258"/>
            <ac:spMk id="6" creationId="{29525415-1E54-3372-A38D-39C87C1A048A}"/>
          </ac:spMkLst>
        </pc:spChg>
        <pc:spChg chg="del mod">
          <ac:chgData name="Rachel Steele" userId="df7663d9-7fe8-4a59-b783-4a8e47df4510" providerId="ADAL" clId="{376E7C6F-94B3-4395-BD2E-9AA8C433AA60}" dt="2022-06-20T13:09:10.423" v="54" actId="478"/>
          <ac:spMkLst>
            <pc:docMk/>
            <pc:sldMk cId="2596138380" sldId="258"/>
            <ac:spMk id="7" creationId="{7F760404-959F-4C46-A1B9-6E5819EAE5F7}"/>
          </ac:spMkLst>
        </pc:spChg>
        <pc:spChg chg="del">
          <ac:chgData name="Rachel Steele" userId="df7663d9-7fe8-4a59-b783-4a8e47df4510" providerId="ADAL" clId="{376E7C6F-94B3-4395-BD2E-9AA8C433AA60}" dt="2022-06-20T13:09:12.660" v="55" actId="478"/>
          <ac:spMkLst>
            <pc:docMk/>
            <pc:sldMk cId="2596138380" sldId="258"/>
            <ac:spMk id="8" creationId="{09F5152E-8652-4866-8B5E-1F613B03BF82}"/>
          </ac:spMkLst>
        </pc:spChg>
        <pc:spChg chg="add mod">
          <ac:chgData name="Rachel Steele" userId="df7663d9-7fe8-4a59-b783-4a8e47df4510" providerId="ADAL" clId="{376E7C6F-94B3-4395-BD2E-9AA8C433AA60}" dt="2022-06-20T13:20:13.693" v="349" actId="1076"/>
          <ac:spMkLst>
            <pc:docMk/>
            <pc:sldMk cId="2596138380" sldId="258"/>
            <ac:spMk id="11" creationId="{4C115C91-CF37-1404-559A-1830F31BC49C}"/>
          </ac:spMkLst>
        </pc:spChg>
        <pc:picChg chg="add mod modCrop">
          <ac:chgData name="Rachel Steele" userId="df7663d9-7fe8-4a59-b783-4a8e47df4510" providerId="ADAL" clId="{376E7C6F-94B3-4395-BD2E-9AA8C433AA60}" dt="2022-06-20T13:20:00.719" v="345" actId="1076"/>
          <ac:picMkLst>
            <pc:docMk/>
            <pc:sldMk cId="2596138380" sldId="258"/>
            <ac:picMk id="4" creationId="{3BEE6D0A-055A-0EFD-E1CB-1AAD69000143}"/>
          </ac:picMkLst>
        </pc:picChg>
        <pc:picChg chg="del">
          <ac:chgData name="Rachel Steele" userId="df7663d9-7fe8-4a59-b783-4a8e47df4510" providerId="ADAL" clId="{376E7C6F-94B3-4395-BD2E-9AA8C433AA60}" dt="2022-06-20T13:07:47.441" v="40" actId="478"/>
          <ac:picMkLst>
            <pc:docMk/>
            <pc:sldMk cId="2596138380" sldId="258"/>
            <ac:picMk id="10" creationId="{3DD43C91-F486-4AB9-BDA3-E64E681C5CC2}"/>
          </ac:picMkLst>
        </pc:picChg>
      </pc:sldChg>
      <pc:sldChg chg="del">
        <pc:chgData name="Rachel Steele" userId="df7663d9-7fe8-4a59-b783-4a8e47df4510" providerId="ADAL" clId="{376E7C6F-94B3-4395-BD2E-9AA8C433AA60}" dt="2022-06-20T13:09:02.503" v="52" actId="47"/>
        <pc:sldMkLst>
          <pc:docMk/>
          <pc:sldMk cId="776850383" sldId="262"/>
        </pc:sldMkLst>
      </pc:sldChg>
      <pc:sldChg chg="del">
        <pc:chgData name="Rachel Steele" userId="df7663d9-7fe8-4a59-b783-4a8e47df4510" providerId="ADAL" clId="{376E7C6F-94B3-4395-BD2E-9AA8C433AA60}" dt="2022-06-20T13:09:00.127" v="50" actId="47"/>
        <pc:sldMkLst>
          <pc:docMk/>
          <pc:sldMk cId="3941578860" sldId="266"/>
        </pc:sldMkLst>
      </pc:sldChg>
      <pc:sldChg chg="del">
        <pc:chgData name="Rachel Steele" userId="df7663d9-7fe8-4a59-b783-4a8e47df4510" providerId="ADAL" clId="{376E7C6F-94B3-4395-BD2E-9AA8C433AA60}" dt="2022-06-20T13:09:00.999" v="51" actId="47"/>
        <pc:sldMkLst>
          <pc:docMk/>
          <pc:sldMk cId="2055963953" sldId="268"/>
        </pc:sldMkLst>
      </pc:sldChg>
      <pc:sldChg chg="del">
        <pc:chgData name="Rachel Steele" userId="df7663d9-7fe8-4a59-b783-4a8e47df4510" providerId="ADAL" clId="{376E7C6F-94B3-4395-BD2E-9AA8C433AA60}" dt="2022-06-20T13:08:57.917" v="48" actId="47"/>
        <pc:sldMkLst>
          <pc:docMk/>
          <pc:sldMk cId="2381008279" sldId="269"/>
        </pc:sldMkLst>
      </pc:sldChg>
      <pc:sldChg chg="del">
        <pc:chgData name="Rachel Steele" userId="df7663d9-7fe8-4a59-b783-4a8e47df4510" providerId="ADAL" clId="{376E7C6F-94B3-4395-BD2E-9AA8C433AA60}" dt="2022-06-20T13:08:59.022" v="49" actId="47"/>
        <pc:sldMkLst>
          <pc:docMk/>
          <pc:sldMk cId="3437828669" sldId="270"/>
        </pc:sldMkLst>
      </pc:sldChg>
      <pc:sldChg chg="del">
        <pc:chgData name="Rachel Steele" userId="df7663d9-7fe8-4a59-b783-4a8e47df4510" providerId="ADAL" clId="{376E7C6F-94B3-4395-BD2E-9AA8C433AA60}" dt="2022-06-20T13:08:56.635" v="47" actId="47"/>
        <pc:sldMkLst>
          <pc:docMk/>
          <pc:sldMk cId="2706938631" sldId="271"/>
        </pc:sldMkLst>
      </pc:sldChg>
      <pc:sldChg chg="addSp delSp modSp new del mod">
        <pc:chgData name="Rachel Steele" userId="df7663d9-7fe8-4a59-b783-4a8e47df4510" providerId="ADAL" clId="{376E7C6F-94B3-4395-BD2E-9AA8C433AA60}" dt="2022-06-20T13:07:37.518" v="37" actId="47"/>
        <pc:sldMkLst>
          <pc:docMk/>
          <pc:sldMk cId="547951599" sldId="272"/>
        </pc:sldMkLst>
        <pc:spChg chg="del">
          <ac:chgData name="Rachel Steele" userId="df7663d9-7fe8-4a59-b783-4a8e47df4510" providerId="ADAL" clId="{376E7C6F-94B3-4395-BD2E-9AA8C433AA60}" dt="2022-06-20T13:02:37.532" v="11" actId="478"/>
          <ac:spMkLst>
            <pc:docMk/>
            <pc:sldMk cId="547951599" sldId="272"/>
            <ac:spMk id="2" creationId="{60CF2188-AAB1-3A30-ECD9-A44B015302B4}"/>
          </ac:spMkLst>
        </pc:spChg>
        <pc:spChg chg="del">
          <ac:chgData name="Rachel Steele" userId="df7663d9-7fe8-4a59-b783-4a8e47df4510" providerId="ADAL" clId="{376E7C6F-94B3-4395-BD2E-9AA8C433AA60}" dt="2022-06-20T13:02:39.411" v="12" actId="478"/>
          <ac:spMkLst>
            <pc:docMk/>
            <pc:sldMk cId="547951599" sldId="272"/>
            <ac:spMk id="3" creationId="{14AB120A-79B3-FF71-0F23-77145A38076D}"/>
          </ac:spMkLst>
        </pc:spChg>
        <pc:picChg chg="add mod modCrop">
          <ac:chgData name="Rachel Steele" userId="df7663d9-7fe8-4a59-b783-4a8e47df4510" providerId="ADAL" clId="{376E7C6F-94B3-4395-BD2E-9AA8C433AA60}" dt="2022-06-20T13:02:57.885" v="16" actId="1076"/>
          <ac:picMkLst>
            <pc:docMk/>
            <pc:sldMk cId="547951599" sldId="272"/>
            <ac:picMk id="5" creationId="{6C2CB4E3-2C5D-5E8A-1F42-523F3369A1C4}"/>
          </ac:picMkLst>
        </pc:picChg>
      </pc:sldChg>
      <pc:sldChg chg="addSp delSp modSp add mod setBg delDesignElem">
        <pc:chgData name="Rachel Steele" userId="df7663d9-7fe8-4a59-b783-4a8e47df4510" providerId="ADAL" clId="{376E7C6F-94B3-4395-BD2E-9AA8C433AA60}" dt="2022-06-20T13:22:45.269" v="377" actId="1076"/>
        <pc:sldMkLst>
          <pc:docMk/>
          <pc:sldMk cId="589215656" sldId="273"/>
        </pc:sldMkLst>
        <pc:spChg chg="mod">
          <ac:chgData name="Rachel Steele" userId="df7663d9-7fe8-4a59-b783-4a8e47df4510" providerId="ADAL" clId="{376E7C6F-94B3-4395-BD2E-9AA8C433AA60}" dt="2022-06-20T13:14:04.418" v="149" actId="1076"/>
          <ac:spMkLst>
            <pc:docMk/>
            <pc:sldMk cId="589215656" sldId="273"/>
            <ac:spMk id="2" creationId="{30B83138-9395-419F-8984-A22D5D61BC46}"/>
          </ac:spMkLst>
        </pc:spChg>
        <pc:spChg chg="add mod">
          <ac:chgData name="Rachel Steele" userId="df7663d9-7fe8-4a59-b783-4a8e47df4510" providerId="ADAL" clId="{376E7C6F-94B3-4395-BD2E-9AA8C433AA60}" dt="2022-06-20T13:22:45.269" v="377" actId="1076"/>
          <ac:spMkLst>
            <pc:docMk/>
            <pc:sldMk cId="589215656" sldId="273"/>
            <ac:spMk id="3" creationId="{DDCF62B7-F1AE-90C9-C4F8-448AEB3E5397}"/>
          </ac:spMkLst>
        </pc:spChg>
        <pc:spChg chg="del">
          <ac:chgData name="Rachel Steele" userId="df7663d9-7fe8-4a59-b783-4a8e47df4510" providerId="ADAL" clId="{376E7C6F-94B3-4395-BD2E-9AA8C433AA60}" dt="2022-06-20T13:06:23.938" v="20" actId="478"/>
          <ac:spMkLst>
            <pc:docMk/>
            <pc:sldMk cId="589215656" sldId="273"/>
            <ac:spMk id="7" creationId="{E04521F9-6AC8-4931-AFE2-39B8CEBEA98B}"/>
          </ac:spMkLst>
        </pc:spChg>
        <pc:spChg chg="del">
          <ac:chgData name="Rachel Steele" userId="df7663d9-7fe8-4a59-b783-4a8e47df4510" providerId="ADAL" clId="{376E7C6F-94B3-4395-BD2E-9AA8C433AA60}" dt="2022-06-20T13:06:11.525" v="18"/>
          <ac:spMkLst>
            <pc:docMk/>
            <pc:sldMk cId="589215656" sldId="273"/>
            <ac:spMk id="9" creationId="{37C89E4B-3C9F-44B9-8B86-D9E3D112D8EC}"/>
          </ac:spMkLst>
        </pc:spChg>
        <pc:picChg chg="del">
          <ac:chgData name="Rachel Steele" userId="df7663d9-7fe8-4a59-b783-4a8e47df4510" providerId="ADAL" clId="{376E7C6F-94B3-4395-BD2E-9AA8C433AA60}" dt="2022-06-20T13:06:16.924" v="19" actId="478"/>
          <ac:picMkLst>
            <pc:docMk/>
            <pc:sldMk cId="589215656" sldId="273"/>
            <ac:picMk id="4" creationId="{5A7E55B2-34B6-47A5-878B-E2E940CD4EFE}"/>
          </ac:picMkLst>
        </pc:picChg>
        <pc:picChg chg="add mod ord">
          <ac:chgData name="Rachel Steele" userId="df7663d9-7fe8-4a59-b783-4a8e47df4510" providerId="ADAL" clId="{376E7C6F-94B3-4395-BD2E-9AA8C433AA60}" dt="2022-06-20T13:13:59.891" v="148" actId="14100"/>
          <ac:picMkLst>
            <pc:docMk/>
            <pc:sldMk cId="589215656" sldId="273"/>
            <ac:picMk id="8" creationId="{B63AB15C-BF13-F4D5-164E-D0C658CF6202}"/>
          </ac:picMkLst>
        </pc:picChg>
        <pc:cxnChg chg="del">
          <ac:chgData name="Rachel Steele" userId="df7663d9-7fe8-4a59-b783-4a8e47df4510" providerId="ADAL" clId="{376E7C6F-94B3-4395-BD2E-9AA8C433AA60}" dt="2022-06-20T13:06:11.525" v="18"/>
          <ac:cxnSpMkLst>
            <pc:docMk/>
            <pc:sldMk cId="589215656" sldId="273"/>
            <ac:cxnSpMk id="11" creationId="{AA2EAA10-076F-46BD-8F0F-B9A2FB77A85C}"/>
          </ac:cxnSpMkLst>
        </pc:cxnChg>
        <pc:cxnChg chg="del">
          <ac:chgData name="Rachel Steele" userId="df7663d9-7fe8-4a59-b783-4a8e47df4510" providerId="ADAL" clId="{376E7C6F-94B3-4395-BD2E-9AA8C433AA60}" dt="2022-06-20T13:06:11.525" v="18"/>
          <ac:cxnSpMkLst>
            <pc:docMk/>
            <pc:sldMk cId="589215656" sldId="273"/>
            <ac:cxnSpMk id="13" creationId="{D891E407-403B-4764-86C9-33A56D3BCAA3}"/>
          </ac:cxnSpMkLst>
        </pc:cxnChg>
      </pc:sldChg>
      <pc:sldChg chg="addSp delSp modSp add mod">
        <pc:chgData name="Rachel Steele" userId="df7663d9-7fe8-4a59-b783-4a8e47df4510" providerId="ADAL" clId="{376E7C6F-94B3-4395-BD2E-9AA8C433AA60}" dt="2022-06-20T14:11:10.653" v="545" actId="20577"/>
        <pc:sldMkLst>
          <pc:docMk/>
          <pc:sldMk cId="1826415323" sldId="274"/>
        </pc:sldMkLst>
        <pc:spChg chg="mod">
          <ac:chgData name="Rachel Steele" userId="df7663d9-7fe8-4a59-b783-4a8e47df4510" providerId="ADAL" clId="{376E7C6F-94B3-4395-BD2E-9AA8C433AA60}" dt="2022-06-20T14:11:10.653" v="545" actId="20577"/>
          <ac:spMkLst>
            <pc:docMk/>
            <pc:sldMk cId="1826415323" sldId="274"/>
            <ac:spMk id="2" creationId="{30B83138-9395-419F-8984-A22D5D61BC46}"/>
          </ac:spMkLst>
        </pc:spChg>
        <pc:spChg chg="mod">
          <ac:chgData name="Rachel Steele" userId="df7663d9-7fe8-4a59-b783-4a8e47df4510" providerId="ADAL" clId="{376E7C6F-94B3-4395-BD2E-9AA8C433AA60}" dt="2022-06-20T14:10:46.490" v="539" actId="688"/>
          <ac:spMkLst>
            <pc:docMk/>
            <pc:sldMk cId="1826415323" sldId="274"/>
            <ac:spMk id="11" creationId="{4C115C91-CF37-1404-559A-1830F31BC49C}"/>
          </ac:spMkLst>
        </pc:spChg>
        <pc:picChg chg="del">
          <ac:chgData name="Rachel Steele" userId="df7663d9-7fe8-4a59-b783-4a8e47df4510" providerId="ADAL" clId="{376E7C6F-94B3-4395-BD2E-9AA8C433AA60}" dt="2022-06-20T14:07:34.899" v="379" actId="478"/>
          <ac:picMkLst>
            <pc:docMk/>
            <pc:sldMk cId="1826415323" sldId="274"/>
            <ac:picMk id="4" creationId="{3BEE6D0A-055A-0EFD-E1CB-1AAD69000143}"/>
          </ac:picMkLst>
        </pc:picChg>
        <pc:picChg chg="add mod ord modCrop">
          <ac:chgData name="Rachel Steele" userId="df7663d9-7fe8-4a59-b783-4a8e47df4510" providerId="ADAL" clId="{376E7C6F-94B3-4395-BD2E-9AA8C433AA60}" dt="2022-06-20T14:08:24.723" v="388" actId="167"/>
          <ac:picMkLst>
            <pc:docMk/>
            <pc:sldMk cId="1826415323" sldId="274"/>
            <ac:picMk id="5" creationId="{C1DB980B-DC3D-893B-8D7D-F146695B9E4B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2B29A-CDEB-44E6-A0F1-4865C69B0D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89670B-8D9A-435D-96CF-719E684FE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AC2FA0-75D3-413D-A876-863C0E93E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AEB75-43EF-40B2-8483-E4259792C3A1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8C5597-0A54-47DD-9DC6-BBD1B30ED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A04347-B75E-41E8-824A-FACF24652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2670B-243B-428D-9509-ADA6791B1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645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9A430-FC6A-4029-9738-ECC060AC6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5592CF-E757-4E04-8215-C27F3382B8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41D3F7-3471-4CBD-8E9A-076F421C3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AEB75-43EF-40B2-8483-E4259792C3A1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F84C86-68D1-48AA-B99F-824C88F68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2742A2-91ED-4E37-A2F9-2CD744D3B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2670B-243B-428D-9509-ADA6791B1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548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42B45D-5230-4D58-A93B-FBDD4C82FB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7333A2-586C-4807-82C9-2588753D0C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4B06EF-2478-4197-B18D-6CBF6ECEA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AEB75-43EF-40B2-8483-E4259792C3A1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ED9921-43A3-4A9C-B33E-120B449F2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0DB568-A67E-4FEE-8AAF-22E2F1839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2670B-243B-428D-9509-ADA6791B1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903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EF364-8B67-4384-99FA-284084A54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375C2D-0C4D-46D4-8381-27A67AE031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3197F2-605C-4361-9AFF-5481863A9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AEB75-43EF-40B2-8483-E4259792C3A1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B8AF5F-2AE8-4805-85E2-C93B64469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780829-218B-4F96-B00E-659C7A9AC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2670B-243B-428D-9509-ADA6791B1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319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89E31-6AE4-4E53-8061-45DD19866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B19AC4-960E-4ACC-B6A5-C0A076062C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E8527D-E52F-4C78-B4A3-2BAEC3947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AEB75-43EF-40B2-8483-E4259792C3A1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3799DE-6482-4A60-8287-A6425FAA2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63324C-3F37-4240-BD9C-16BF40320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2670B-243B-428D-9509-ADA6791B1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82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E6741-F5F6-4E54-AFB6-56DC93D3D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49F9E2-2AF6-4EB1-8E45-BA72F3C2D1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DDF0FD-57DE-4F56-AB6A-6115A2AD8A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B6E5E3-5598-4A51-8354-17101D239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AEB75-43EF-40B2-8483-E4259792C3A1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B9C582-466B-4517-B2D6-141C03C9D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B34682-BF99-43C2-8181-098166D6B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2670B-243B-428D-9509-ADA6791B1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650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3179B-2D36-4DAD-9D20-E039E97DD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076054-4D36-42C8-A51F-345E84F8DB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37F048-7A51-46B7-8AF8-0117E79BBF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1A9C97-8BDE-45E0-8A92-84F5E377D2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5B9A0C-5DBA-4BD3-99C2-705CEF9335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B4803F-ECD2-4001-93EF-A9FD048C9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AEB75-43EF-40B2-8483-E4259792C3A1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EBE518-4B90-4724-8B08-538004324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98EFD5-2F2F-4B50-AC6F-39C32CF43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2670B-243B-428D-9509-ADA6791B1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548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FF7F4-FC9C-42F6-B891-F9C1165BA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76B90E-69B1-4E1E-A3CF-696F52676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AEB75-43EF-40B2-8483-E4259792C3A1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59B315-5113-4426-886A-2E23B13B9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51F16F-A6B1-49E0-BB9D-A10B2EE3C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2670B-243B-428D-9509-ADA6791B1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275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6A4A24-DC3B-4E64-A8EB-5D0DCB7FC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AEB75-43EF-40B2-8483-E4259792C3A1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773500-7B26-4AE7-BB85-F44F08A14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2E5641-174D-487E-BE00-92F8587ED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2670B-243B-428D-9509-ADA6791B1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719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ECD4D-A15F-4E0E-8F5F-1516F9BF9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AF58ED-E5CF-4BF5-9583-DFC376C2E7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D55DC0-61E8-44F0-AE61-5C2F03D131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24B542-4852-4664-BBFA-F47FC7E12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AEB75-43EF-40B2-8483-E4259792C3A1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9B4FEA-706A-4C21-9C70-5B3D744A0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FCDA16-9888-47B2-9130-1CCF15BCE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2670B-243B-428D-9509-ADA6791B1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918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EE4EE-DABE-47A5-AAE0-9C3D57161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3C9FA7-FD0D-4E88-B04E-B6E60407C7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028E77-D01B-49A1-A80A-E34DF4FA1D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A58C1A-8B77-4D75-9CB9-1597E5A13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AEB75-43EF-40B2-8483-E4259792C3A1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9B0C08-31E0-4F0D-BFE5-49FE8712E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E4EA77-DF0B-4910-B432-E6B0849E3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2670B-243B-428D-9509-ADA6791B1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716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BD1DE76-04C3-4104-BF3D-53FD86941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4F8F5D-ABC1-4D4F-9A0C-0CA76F68D4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8E65DC-1CA6-4133-80B4-1A173232E4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AEB75-43EF-40B2-8483-E4259792C3A1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F991A2-3D35-4ED6-B709-F6154E54C2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1AB5EE-C2E2-4A4C-9583-05DC3AC725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E2670B-243B-428D-9509-ADA6791B1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884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maps.viewprogis.com/ecp/magnolia-tx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online.encodeplus.com/regs/magnolia-tx/index.aspx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4" name="Rectangle 57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Map&#10;&#10;Description automatically generated">
            <a:extLst>
              <a:ext uri="{FF2B5EF4-FFF2-40B4-BE49-F238E27FC236}">
                <a16:creationId xmlns:a16="http://schemas.microsoft.com/office/drawing/2014/main" id="{B53CDE6C-1D73-41F7-BBCA-D1EA7A3453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8" t="20459" r="5691" b="-1"/>
          <a:stretch/>
        </p:blipFill>
        <p:spPr>
          <a:xfrm>
            <a:off x="-4" y="0"/>
            <a:ext cx="12191981" cy="6857990"/>
          </a:xfrm>
          <a:prstGeom prst="rect">
            <a:avLst/>
          </a:prstGeom>
        </p:spPr>
      </p:pic>
      <p:sp>
        <p:nvSpPr>
          <p:cNvPr id="65" name="Rectangle 59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Rectangle: Rounded Corners 61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B83138-9395-419F-8984-A22D5D61BC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3667" y="3971213"/>
            <a:ext cx="9078562" cy="2387600"/>
          </a:xfrm>
        </p:spPr>
        <p:txBody>
          <a:bodyPr>
            <a:normAutofit/>
          </a:bodyPr>
          <a:lstStyle/>
          <a:p>
            <a:pPr algn="l"/>
            <a:r>
              <a:rPr lang="en-US" sz="5100" dirty="0"/>
              <a:t>Magnolia, Tx</a:t>
            </a:r>
            <a:br>
              <a:rPr lang="en-US" sz="5100" dirty="0"/>
            </a:br>
            <a:r>
              <a:rPr lang="en-US" sz="5100" dirty="0"/>
              <a:t>FM 149 Summary</a:t>
            </a:r>
          </a:p>
        </p:txBody>
      </p:sp>
    </p:spTree>
    <p:extLst>
      <p:ext uri="{BB962C8B-B14F-4D97-AF65-F5344CB8AC3E}">
        <p14:creationId xmlns:p14="http://schemas.microsoft.com/office/powerpoint/2010/main" val="8177843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A7E55B2-34B6-47A5-878B-E2E940CD4E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50" t="10545" b="5926"/>
          <a:stretch/>
        </p:blipFill>
        <p:spPr>
          <a:xfrm>
            <a:off x="136446" y="85295"/>
            <a:ext cx="11985782" cy="707136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B83138-9395-419F-8984-A22D5D61BC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FM 149 AREA MAP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rrow: Up 6">
            <a:extLst>
              <a:ext uri="{FF2B5EF4-FFF2-40B4-BE49-F238E27FC236}">
                <a16:creationId xmlns:a16="http://schemas.microsoft.com/office/drawing/2014/main" id="{E04521F9-6AC8-4931-AFE2-39B8CEBEA98B}"/>
              </a:ext>
            </a:extLst>
          </p:cNvPr>
          <p:cNvSpPr/>
          <p:nvPr/>
        </p:nvSpPr>
        <p:spPr>
          <a:xfrm rot="3776391">
            <a:off x="7428214" y="1971669"/>
            <a:ext cx="453005" cy="132546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793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63AB15C-BF13-F4D5-164E-D0C658CF62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766" b="4341"/>
          <a:stretch/>
        </p:blipFill>
        <p:spPr>
          <a:xfrm>
            <a:off x="244549" y="118474"/>
            <a:ext cx="11816316" cy="62647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0B83138-9395-419F-8984-A22D5D61BC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4549" y="531868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Land Use Map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CF62B7-F1AE-90C9-C4F8-448AEB3E5397}"/>
              </a:ext>
            </a:extLst>
          </p:cNvPr>
          <p:cNvSpPr txBox="1"/>
          <p:nvPr/>
        </p:nvSpPr>
        <p:spPr>
          <a:xfrm>
            <a:off x="2851298" y="6416360"/>
            <a:ext cx="6602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Available at </a:t>
            </a:r>
            <a:r>
              <a:rPr lang="en-US" dirty="0">
                <a:hlinkClick r:id="rId3"/>
              </a:rPr>
              <a:t>https://maps.viewprogis.com/ecp/magnolia-tx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215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5493CFF-E43B-4B10-ACE1-C8A1246629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9873" y="0"/>
            <a:ext cx="4062127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B83138-9395-419F-8984-A22D5D61BC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04114" y="180754"/>
            <a:ext cx="3713643" cy="667724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4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ZONING</a:t>
            </a:r>
            <a:br>
              <a:rPr lang="en-US" sz="4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Current Zoning: RU</a:t>
            </a:r>
            <a:br>
              <a:rPr lang="en-US" sz="4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br>
              <a:rPr lang="en-US" sz="1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4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Non-Residential Zoning Districts Available: </a:t>
            </a:r>
            <a:br>
              <a:rPr lang="en-US" sz="24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br>
              <a:rPr lang="en-US" sz="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000" dirty="0">
                <a:solidFill>
                  <a:schemeClr val="bg1"/>
                </a:solidFill>
              </a:rPr>
              <a:t>Suburban Village (SV);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Auto-Urban Commercial (AC);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Town Center (TC);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Unity Plaza (UP);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Business Park (BP); 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Industrial (IN)</a:t>
            </a:r>
            <a:br>
              <a:rPr lang="en-US" sz="2200" dirty="0">
                <a:solidFill>
                  <a:schemeClr val="bg1"/>
                </a:solidFill>
              </a:rPr>
            </a:br>
            <a:br>
              <a:rPr lang="en-US" sz="2200" dirty="0">
                <a:solidFill>
                  <a:schemeClr val="bg1"/>
                </a:solidFill>
              </a:rPr>
            </a:br>
            <a:r>
              <a:rPr lang="en-US" sz="2200" dirty="0">
                <a:solidFill>
                  <a:schemeClr val="bg1"/>
                </a:solidFill>
              </a:rPr>
              <a:t>Magnolia, Tx  Unified Development Code, </a:t>
            </a:r>
            <a:br>
              <a:rPr lang="en-US" sz="2200" dirty="0">
                <a:solidFill>
                  <a:schemeClr val="bg1"/>
                </a:solidFill>
              </a:rPr>
            </a:br>
            <a:r>
              <a:rPr lang="en-US" sz="2200" dirty="0">
                <a:solidFill>
                  <a:schemeClr val="bg1"/>
                </a:solidFill>
              </a:rPr>
              <a:t>Ch. 2- Article 2.</a:t>
            </a:r>
            <a:br>
              <a:rPr lang="en-US" sz="2200" dirty="0">
                <a:solidFill>
                  <a:schemeClr val="bg1"/>
                </a:solidFill>
              </a:rPr>
            </a:br>
            <a:br>
              <a:rPr lang="en-US" sz="22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  <a:hlinkClick r:id="rId2"/>
              </a:rPr>
              <a:t>http://online.encodeplus.com/regs/magnolia-tx/index.aspx</a:t>
            </a:r>
            <a:br>
              <a:rPr lang="en-US" sz="1600" dirty="0">
                <a:solidFill>
                  <a:schemeClr val="bg1"/>
                </a:solidFill>
              </a:rPr>
            </a:br>
            <a:br>
              <a:rPr lang="en-US" sz="1600" dirty="0">
                <a:solidFill>
                  <a:schemeClr val="bg1"/>
                </a:solidFill>
              </a:rPr>
            </a:br>
            <a:br>
              <a:rPr lang="en-US" sz="1600" dirty="0">
                <a:solidFill>
                  <a:schemeClr val="bg1"/>
                </a:solidFill>
              </a:rPr>
            </a:br>
            <a:endParaRPr lang="en-US" sz="16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EE6D0A-055A-0EFD-E1CB-1AAD690001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9383" r="37448" b="4604"/>
          <a:stretch/>
        </p:blipFill>
        <p:spPr>
          <a:xfrm>
            <a:off x="248904" y="238166"/>
            <a:ext cx="7626448" cy="5898846"/>
          </a:xfrm>
          <a:prstGeom prst="rect">
            <a:avLst/>
          </a:prstGeom>
        </p:spPr>
      </p:pic>
      <p:sp>
        <p:nvSpPr>
          <p:cNvPr id="11" name="Arrow: Up 10">
            <a:extLst>
              <a:ext uri="{FF2B5EF4-FFF2-40B4-BE49-F238E27FC236}">
                <a16:creationId xmlns:a16="http://schemas.microsoft.com/office/drawing/2014/main" id="{4C115C91-CF37-1404-559A-1830F31BC49C}"/>
              </a:ext>
            </a:extLst>
          </p:cNvPr>
          <p:cNvSpPr/>
          <p:nvPr/>
        </p:nvSpPr>
        <p:spPr>
          <a:xfrm rot="2804637">
            <a:off x="2356482" y="3066822"/>
            <a:ext cx="453005" cy="132546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138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1DB980B-DC3D-893B-8D7D-F146695B9E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064" t="20774" r="6163" b="6822"/>
          <a:stretch/>
        </p:blipFill>
        <p:spPr>
          <a:xfrm>
            <a:off x="174243" y="489098"/>
            <a:ext cx="7811108" cy="560335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5493CFF-E43B-4B10-ACE1-C8A1246629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9873" y="0"/>
            <a:ext cx="4062127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B83138-9395-419F-8984-A22D5D61BC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04114" y="180753"/>
            <a:ext cx="3713643" cy="283889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l"/>
            <a:r>
              <a:rPr lang="en-US" sz="4400">
                <a:solidFill>
                  <a:schemeClr val="bg1"/>
                </a:solidFill>
              </a:rPr>
              <a:t>UTILITIES MAP:</a:t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Green Line: Gravity Sewer Line</a:t>
            </a:r>
            <a:br>
              <a:rPr lang="en-US" sz="2400">
                <a:solidFill>
                  <a:schemeClr val="bg1"/>
                </a:solidFill>
              </a:rPr>
            </a:br>
            <a:br>
              <a:rPr lang="en-US" sz="2400">
                <a:solidFill>
                  <a:schemeClr val="bg1"/>
                </a:solidFill>
              </a:rPr>
            </a:br>
            <a:r>
              <a:rPr lang="en-US" sz="2400">
                <a:solidFill>
                  <a:schemeClr val="bg1"/>
                </a:solidFill>
              </a:rPr>
              <a:t>Blue </a:t>
            </a:r>
            <a:r>
              <a:rPr lang="en-US" sz="2400" dirty="0">
                <a:solidFill>
                  <a:schemeClr val="bg1"/>
                </a:solidFill>
              </a:rPr>
              <a:t>Line: Water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Blue Dots: Valves</a:t>
            </a:r>
            <a:br>
              <a:rPr lang="en-US" sz="2400" dirty="0">
                <a:solidFill>
                  <a:schemeClr val="bg1"/>
                </a:solidFill>
              </a:rPr>
            </a:br>
            <a:br>
              <a:rPr lang="en-US" sz="2400" dirty="0">
                <a:solidFill>
                  <a:schemeClr val="bg1"/>
                </a:solidFill>
              </a:rPr>
            </a:b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Dotted black: City limits</a:t>
            </a:r>
            <a:br>
              <a:rPr lang="en-US" sz="1600" dirty="0">
                <a:solidFill>
                  <a:schemeClr val="bg1"/>
                </a:solidFill>
              </a:rPr>
            </a:br>
            <a:endParaRPr lang="en-US" sz="16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Arrow: Up 10">
            <a:extLst>
              <a:ext uri="{FF2B5EF4-FFF2-40B4-BE49-F238E27FC236}">
                <a16:creationId xmlns:a16="http://schemas.microsoft.com/office/drawing/2014/main" id="{4C115C91-CF37-1404-559A-1830F31BC49C}"/>
              </a:ext>
            </a:extLst>
          </p:cNvPr>
          <p:cNvSpPr/>
          <p:nvPr/>
        </p:nvSpPr>
        <p:spPr>
          <a:xfrm rot="2354411">
            <a:off x="740333" y="3640979"/>
            <a:ext cx="453005" cy="132546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4153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925</TotalTime>
  <Words>142</Words>
  <Application>Microsoft Office PowerPoint</Application>
  <PresentationFormat>Widescreen</PresentationFormat>
  <Paragraphs>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Magnolia, Tx FM 149 Summary</vt:lpstr>
      <vt:lpstr>FM 149 AREA MAP</vt:lpstr>
      <vt:lpstr>Land Use Map</vt:lpstr>
      <vt:lpstr>ZONING Current Zoning: RU  Non-Residential Zoning Districts Available:   Suburban Village (SV); Auto-Urban Commercial (AC); Town Center (TC); Unity Plaza (UP); Business Park (BP);  Industrial (IN)  Magnolia, Tx  Unified Development Code,  Ch. 2- Article 2.  http://online.encodeplus.com/regs/magnolia-tx/index.aspx   </vt:lpstr>
      <vt:lpstr>UTILITIES MAP: Green Line: Gravity Sewer Line  Blue Line: Water Blue Dots: Valves   Dotted black: City limits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Magnolia, Tx Melton Street Tracts Summary</dc:title>
  <dc:creator>Rachel Steele</dc:creator>
  <cp:lastModifiedBy>Rachel Steele</cp:lastModifiedBy>
  <cp:revision>6</cp:revision>
  <cp:lastPrinted>2022-05-23T19:11:17Z</cp:lastPrinted>
  <dcterms:created xsi:type="dcterms:W3CDTF">2022-05-04T16:54:43Z</dcterms:created>
  <dcterms:modified xsi:type="dcterms:W3CDTF">2022-06-20T14:11:12Z</dcterms:modified>
</cp:coreProperties>
</file>